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73" r:id="rId11"/>
    <p:sldId id="274" r:id="rId12"/>
    <p:sldId id="268" r:id="rId13"/>
    <p:sldId id="269" r:id="rId14"/>
    <p:sldId id="270" r:id="rId15"/>
    <p:sldId id="275" r:id="rId16"/>
    <p:sldId id="27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7/30/2021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1893" y="813392"/>
            <a:ext cx="8394220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到遙遠的地方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3651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 </a:t>
            </a:r>
          </a:p>
        </p:txBody>
      </p:sp>
    </p:spTree>
    <p:extLst>
      <p:ext uri="{BB962C8B-B14F-4D97-AF65-F5344CB8AC3E}">
        <p14:creationId xmlns:p14="http://schemas.microsoft.com/office/powerpoint/2010/main" val="2431811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864" y="191541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 toe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094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66825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主有許多迷羊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Chu 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要歸回主廐裏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hoe 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There are other lost sheep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the Master must bring,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73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890" y="457971"/>
            <a:ext cx="9053439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趕快報傳福音給伊知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-kin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in chai;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主差我召集伊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-chip in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they must the message be told;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sends me to gather</a:t>
            </a:r>
          </a:p>
        </p:txBody>
      </p:sp>
    </p:spTree>
    <p:extLst>
      <p:ext uri="{BB962C8B-B14F-4D97-AF65-F5344CB8AC3E}">
        <p14:creationId xmlns:p14="http://schemas.microsoft.com/office/powerpoint/2010/main" val="1573875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1702" y="361508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從四方各地方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Tui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so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歡迎伊歸回主的廐裏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Hoan-geng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-hoe Chu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tiau-lai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them out of all lands,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welcome them back to His fold.</a:t>
            </a:r>
          </a:p>
        </p:txBody>
      </p:sp>
    </p:spTree>
    <p:extLst>
      <p:ext uri="{BB962C8B-B14F-4D97-AF65-F5344CB8AC3E}">
        <p14:creationId xmlns:p14="http://schemas.microsoft.com/office/powerpoint/2010/main" val="2296008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633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Kau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 </a:t>
            </a:r>
          </a:p>
        </p:txBody>
      </p:sp>
    </p:spTree>
    <p:extLst>
      <p:ext uri="{BB962C8B-B14F-4D97-AF65-F5344CB8AC3E}">
        <p14:creationId xmlns:p14="http://schemas.microsoft.com/office/powerpoint/2010/main" val="38068168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9856" y="112029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 toe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5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33648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到遙遠的地方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so- chai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the regions beyond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go. I must go, 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429" y="465829"/>
            <a:ext cx="9755189" cy="564588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在那裏沒有福音道理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hit-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u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to- li;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千萬人未聽過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-ban 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here the story has never been told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millions that never 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2189" y="297712"/>
            <a:ext cx="9420631" cy="62625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主恩愛與名字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 un-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ji,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我要傳這佳音不延遲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have heard of His love.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tell the sweet story of old.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3163" y="207336"/>
            <a:ext cx="9420631" cy="64433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到遙遠的地方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iau-oan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我要去傳福音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regions beyond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must go I must go,</a:t>
            </a:r>
          </a:p>
        </p:txBody>
      </p:sp>
    </p:spTree>
    <p:extLst>
      <p:ext uri="{BB962C8B-B14F-4D97-AF65-F5344CB8AC3E}">
        <p14:creationId xmlns:p14="http://schemas.microsoft.com/office/powerpoint/2010/main" val="996330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091" y="0"/>
            <a:ext cx="8915400" cy="59010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使地極的萬民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toe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ban- bin</a:t>
            </a:r>
            <a:endParaRPr lang="en-US" altLang="zh-TW" sz="38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得福音做主民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Tit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8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 Chu bin.</a:t>
            </a:r>
          </a:p>
          <a:p>
            <a:pPr marL="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Till the world all the world,</a:t>
            </a:r>
          </a:p>
          <a:p>
            <a:pPr marL="0" indent="0" algn="ctr">
              <a:buNone/>
            </a:pPr>
            <a:r>
              <a:rPr lang="en-US" sz="3800" b="1" dirty="0">
                <a:solidFill>
                  <a:schemeClr val="tx1"/>
                </a:solidFill>
                <a:latin typeface="Candara" panose="020E0502030303020204" pitchFamily="34" charset="0"/>
              </a:rPr>
              <a:t>His salvation shall know.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38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66825"/>
            <a:ext cx="9420631" cy="6124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耶穌差遣我到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kau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最艱苦的地極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toe-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the hardest of places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calls me to go,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889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360" y="361508"/>
            <a:ext cx="8808890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不體貼自己貪求安逸</a:t>
            </a:r>
            <a:r>
              <a:rPr lang="en-PH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;</a:t>
            </a: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Bo 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ka-ki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tham-kiu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;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世人會以為我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Se-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goa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Not thinking of comfort or ease;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world may pronounce me</a:t>
            </a:r>
          </a:p>
        </p:txBody>
      </p:sp>
    </p:spTree>
    <p:extLst>
      <p:ext uri="{BB962C8B-B14F-4D97-AF65-F5344CB8AC3E}">
        <p14:creationId xmlns:p14="http://schemas.microsoft.com/office/powerpoint/2010/main" val="739741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398" y="361508"/>
            <a:ext cx="9420631" cy="613498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在做夢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是愚人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gong-lang,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我只得主歡喜就甘願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 chi tit-Chu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dreamer a fool,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Enough if the Master I please.</a:t>
            </a:r>
          </a:p>
        </p:txBody>
      </p:sp>
    </p:spTree>
    <p:extLst>
      <p:ext uri="{BB962C8B-B14F-4D97-AF65-F5344CB8AC3E}">
        <p14:creationId xmlns:p14="http://schemas.microsoft.com/office/powerpoint/2010/main" val="312445990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1027</TotalTime>
  <Words>653</Words>
  <Application>Microsoft Office PowerPoint</Application>
  <PresentationFormat>Widescreen</PresentationFormat>
  <Paragraphs>112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到遙遠的地方 To the Regions Beyond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137</cp:revision>
  <dcterms:created xsi:type="dcterms:W3CDTF">2020-01-10T06:25:13Z</dcterms:created>
  <dcterms:modified xsi:type="dcterms:W3CDTF">2021-07-30T02:05:05Z</dcterms:modified>
</cp:coreProperties>
</file>